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comments/comment1.xml" ContentType="application/vnd.openxmlformats-officedocument.presentationml.comments+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1"/>
    <p:sldId id="259" r:id="rId12"/>
    <p:sldId id="260" r:id="rId13"/>
    <p:sldId id="261"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 Petrus 1 Vers 18-19" initials="1P1V1"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comments" Target="comments/comment1.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10-08T14:05:52.805" idx="1">
    <p:pos x="4032" y="1472"/>
    <p:text/>
    <p:extLst>
      <p:ext uri="{C676402C-5697-4E1C-873F-D02D1690AC5C}">
        <p15:threadingInfo xmlns:p15="http://schemas.microsoft.com/office/powerpoint/2012/main" timeZoneBias="-60"/>
      </p:ext>
    </p:extLst>
  </p:cm>
</p:cmLst>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Avenir Roman"/>
        <a:ea typeface="Avenir Roman"/>
        <a:cs typeface="Avenir Roman"/>
        <a:sym typeface="Avenir Roman"/>
      </a:defRPr>
    </a:lvl1pPr>
    <a:lvl2pPr indent="228600" defTabSz="457200" latinLnBrk="0">
      <a:lnSpc>
        <a:spcPct val="125000"/>
      </a:lnSpc>
      <a:defRPr sz="2400">
        <a:latin typeface="Avenir Roman"/>
        <a:ea typeface="Avenir Roman"/>
        <a:cs typeface="Avenir Roman"/>
        <a:sym typeface="Avenir Roman"/>
      </a:defRPr>
    </a:lvl2pPr>
    <a:lvl3pPr indent="457200" defTabSz="457200" latinLnBrk="0">
      <a:lnSpc>
        <a:spcPct val="125000"/>
      </a:lnSpc>
      <a:defRPr sz="2400">
        <a:latin typeface="Avenir Roman"/>
        <a:ea typeface="Avenir Roman"/>
        <a:cs typeface="Avenir Roman"/>
        <a:sym typeface="Avenir Roman"/>
      </a:defRPr>
    </a:lvl3pPr>
    <a:lvl4pPr indent="685800" defTabSz="457200" latinLnBrk="0">
      <a:lnSpc>
        <a:spcPct val="125000"/>
      </a:lnSpc>
      <a:defRPr sz="2400">
        <a:latin typeface="Avenir Roman"/>
        <a:ea typeface="Avenir Roman"/>
        <a:cs typeface="Avenir Roman"/>
        <a:sym typeface="Avenir Roman"/>
      </a:defRPr>
    </a:lvl4pPr>
    <a:lvl5pPr indent="914400" defTabSz="457200" latinLnBrk="0">
      <a:lnSpc>
        <a:spcPct val="125000"/>
      </a:lnSpc>
      <a:defRPr sz="2400">
        <a:latin typeface="Avenir Roman"/>
        <a:ea typeface="Avenir Roman"/>
        <a:cs typeface="Avenir Roman"/>
        <a:sym typeface="Avenir Roman"/>
      </a:defRPr>
    </a:lvl5pPr>
    <a:lvl6pPr indent="1143000" defTabSz="457200" latinLnBrk="0">
      <a:lnSpc>
        <a:spcPct val="125000"/>
      </a:lnSpc>
      <a:defRPr sz="2400">
        <a:latin typeface="Avenir Roman"/>
        <a:ea typeface="Avenir Roman"/>
        <a:cs typeface="Avenir Roman"/>
        <a:sym typeface="Avenir Roman"/>
      </a:defRPr>
    </a:lvl6pPr>
    <a:lvl7pPr indent="1371600" defTabSz="457200" latinLnBrk="0">
      <a:lnSpc>
        <a:spcPct val="125000"/>
      </a:lnSpc>
      <a:defRPr sz="2400">
        <a:latin typeface="Avenir Roman"/>
        <a:ea typeface="Avenir Roman"/>
        <a:cs typeface="Avenir Roman"/>
        <a:sym typeface="Avenir Roman"/>
      </a:defRPr>
    </a:lvl7pPr>
    <a:lvl8pPr indent="1600200" defTabSz="457200" latinLnBrk="0">
      <a:lnSpc>
        <a:spcPct val="125000"/>
      </a:lnSpc>
      <a:defRPr sz="2400">
        <a:latin typeface="Avenir Roman"/>
        <a:ea typeface="Avenir Roman"/>
        <a:cs typeface="Avenir Roman"/>
        <a:sym typeface="Avenir Roman"/>
      </a:defRPr>
    </a:lvl8pPr>
    <a:lvl9pPr indent="1828800" defTabSz="457200" latinLnBrk="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el en subtitel">
    <p:spTree>
      <p:nvGrpSpPr>
        <p:cNvPr id="1" name=""/>
        <p:cNvGrpSpPr/>
        <p:nvPr/>
      </p:nvGrpSpPr>
      <p:grpSpPr>
        <a:xfrm>
          <a:off x="0" y="0"/>
          <a:ext cx="0" cy="0"/>
          <a:chOff x="0" y="0"/>
          <a:chExt cx="0" cy="0"/>
        </a:xfrm>
      </p:grpSpPr>
      <p:sp>
        <p:nvSpPr>
          <p:cNvPr id="11" name="Titeltekst"/>
          <p:cNvSpPr txBox="1"/>
          <p:nvPr>
            <p:ph type="title"/>
          </p:nvPr>
        </p:nvSpPr>
        <p:spPr>
          <a:xfrm>
            <a:off x="1270000" y="1638300"/>
            <a:ext cx="10464800" cy="3302000"/>
          </a:xfrm>
          <a:prstGeom prst="rect">
            <a:avLst/>
          </a:prstGeom>
        </p:spPr>
        <p:txBody>
          <a:bodyPr anchor="b"/>
          <a:lstStyle/>
          <a:p>
            <a:pPr/>
            <a:r>
              <a:t>Titeltekst</a:t>
            </a:r>
          </a:p>
        </p:txBody>
      </p:sp>
      <p:sp>
        <p:nvSpPr>
          <p:cNvPr id="12" name="Hoofdtekst - niveau één…"/>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13"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at">
    <p:spTree>
      <p:nvGrpSpPr>
        <p:cNvPr id="1" name=""/>
        <p:cNvGrpSpPr/>
        <p:nvPr/>
      </p:nvGrpSpPr>
      <p:grpSpPr>
        <a:xfrm>
          <a:off x="0" y="0"/>
          <a:ext cx="0" cy="0"/>
          <a:chOff x="0" y="0"/>
          <a:chExt cx="0" cy="0"/>
        </a:xfrm>
      </p:grpSpPr>
      <p:sp>
        <p:nvSpPr>
          <p:cNvPr id="93" name="–Johnny Appleseed"/>
          <p:cNvSpPr/>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–Johnny Appleseed</a:t>
            </a:r>
          </a:p>
        </p:txBody>
      </p:sp>
      <p:sp>
        <p:nvSpPr>
          <p:cNvPr id="94" name="&quot;Typ hier een citaat.&quot;"/>
          <p:cNvSpPr/>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"Typ hier een citaat."</a:t>
            </a:r>
          </a:p>
        </p:txBody>
      </p:sp>
      <p:sp>
        <p:nvSpPr>
          <p:cNvPr id="95"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
        <p:nvSpPr>
          <p:cNvPr id="102" name="Afbeelding"/>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Leeg">
    <p:spTree>
      <p:nvGrpSpPr>
        <p:cNvPr id="1" name=""/>
        <p:cNvGrpSpPr/>
        <p:nvPr/>
      </p:nvGrpSpPr>
      <p:grpSpPr>
        <a:xfrm>
          <a:off x="0" y="0"/>
          <a:ext cx="0" cy="0"/>
          <a:chOff x="0" y="0"/>
          <a:chExt cx="0" cy="0"/>
        </a:xfrm>
      </p:grpSpPr>
      <p:sp>
        <p:nvSpPr>
          <p:cNvPr id="110"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horizontaal">
    <p:spTree>
      <p:nvGrpSpPr>
        <p:cNvPr id="1" name=""/>
        <p:cNvGrpSpPr/>
        <p:nvPr/>
      </p:nvGrpSpPr>
      <p:grpSpPr>
        <a:xfrm>
          <a:off x="0" y="0"/>
          <a:ext cx="0" cy="0"/>
          <a:chOff x="0" y="0"/>
          <a:chExt cx="0" cy="0"/>
        </a:xfrm>
      </p:grpSpPr>
      <p:sp>
        <p:nvSpPr>
          <p:cNvPr id="20" name="Afbeelding"/>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Titeltekst"/>
          <p:cNvSpPr txBox="1"/>
          <p:nvPr>
            <p:ph type="title"/>
          </p:nvPr>
        </p:nvSpPr>
        <p:spPr>
          <a:xfrm>
            <a:off x="1270000" y="6718300"/>
            <a:ext cx="10464800" cy="1422400"/>
          </a:xfrm>
          <a:prstGeom prst="rect">
            <a:avLst/>
          </a:prstGeom>
        </p:spPr>
        <p:txBody>
          <a:bodyPr anchor="b"/>
          <a:lstStyle/>
          <a:p>
            <a:pPr/>
            <a:r>
              <a:t>Titeltekst</a:t>
            </a:r>
          </a:p>
        </p:txBody>
      </p:sp>
      <p:sp>
        <p:nvSpPr>
          <p:cNvPr id="22" name="Hoofdtekst - niveau één…"/>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23"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el - midden">
    <p:spTree>
      <p:nvGrpSpPr>
        <p:cNvPr id="1" name=""/>
        <p:cNvGrpSpPr/>
        <p:nvPr/>
      </p:nvGrpSpPr>
      <p:grpSpPr>
        <a:xfrm>
          <a:off x="0" y="0"/>
          <a:ext cx="0" cy="0"/>
          <a:chOff x="0" y="0"/>
          <a:chExt cx="0" cy="0"/>
        </a:xfrm>
      </p:grpSpPr>
      <p:sp>
        <p:nvSpPr>
          <p:cNvPr id="30" name="Titeltekst"/>
          <p:cNvSpPr txBox="1"/>
          <p:nvPr>
            <p:ph type="title"/>
          </p:nvPr>
        </p:nvSpPr>
        <p:spPr>
          <a:xfrm>
            <a:off x="1270000" y="3225800"/>
            <a:ext cx="10464800" cy="3302000"/>
          </a:xfrm>
          <a:prstGeom prst="rect">
            <a:avLst/>
          </a:prstGeom>
        </p:spPr>
        <p:txBody>
          <a:bodyPr/>
          <a:lstStyle/>
          <a:p>
            <a:pPr/>
            <a:r>
              <a:t>Titeltekst</a:t>
            </a:r>
          </a:p>
        </p:txBody>
      </p:sp>
      <p:sp>
        <p:nvSpPr>
          <p:cNvPr id="31"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al">
    <p:spTree>
      <p:nvGrpSpPr>
        <p:cNvPr id="1" name=""/>
        <p:cNvGrpSpPr/>
        <p:nvPr/>
      </p:nvGrpSpPr>
      <p:grpSpPr>
        <a:xfrm>
          <a:off x="0" y="0"/>
          <a:ext cx="0" cy="0"/>
          <a:chOff x="0" y="0"/>
          <a:chExt cx="0" cy="0"/>
        </a:xfrm>
      </p:grpSpPr>
      <p:sp>
        <p:nvSpPr>
          <p:cNvPr id="38" name="Afbeelding"/>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Titeltekst"/>
          <p:cNvSpPr txBox="1"/>
          <p:nvPr>
            <p:ph type="title"/>
          </p:nvPr>
        </p:nvSpPr>
        <p:spPr>
          <a:xfrm>
            <a:off x="952500" y="762000"/>
            <a:ext cx="5334000" cy="4000500"/>
          </a:xfrm>
          <a:prstGeom prst="rect">
            <a:avLst/>
          </a:prstGeom>
        </p:spPr>
        <p:txBody>
          <a:bodyPr anchor="b"/>
          <a:lstStyle>
            <a:lvl1pPr>
              <a:defRPr sz="6000"/>
            </a:lvl1pPr>
          </a:lstStyle>
          <a:p>
            <a:pPr/>
            <a:r>
              <a:t>Titeltekst</a:t>
            </a:r>
          </a:p>
        </p:txBody>
      </p:sp>
      <p:sp>
        <p:nvSpPr>
          <p:cNvPr id="40" name="Hoofdtekst - niveau één…"/>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41"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el - boven">
    <p:spTree>
      <p:nvGrpSpPr>
        <p:cNvPr id="1" name=""/>
        <p:cNvGrpSpPr/>
        <p:nvPr/>
      </p:nvGrpSpPr>
      <p:grpSpPr>
        <a:xfrm>
          <a:off x="0" y="0"/>
          <a:ext cx="0" cy="0"/>
          <a:chOff x="0" y="0"/>
          <a:chExt cx="0" cy="0"/>
        </a:xfrm>
      </p:grpSpPr>
      <p:sp>
        <p:nvSpPr>
          <p:cNvPr id="48" name="Titeltekst"/>
          <p:cNvSpPr txBox="1"/>
          <p:nvPr>
            <p:ph type="title"/>
          </p:nvPr>
        </p:nvSpPr>
        <p:spPr>
          <a:prstGeom prst="rect">
            <a:avLst/>
          </a:prstGeom>
        </p:spPr>
        <p:txBody>
          <a:bodyPr/>
          <a:lstStyle/>
          <a:p>
            <a:pPr/>
            <a:r>
              <a:t>Titeltekst</a:t>
            </a:r>
          </a:p>
        </p:txBody>
      </p:sp>
      <p:sp>
        <p:nvSpPr>
          <p:cNvPr id="49"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el en opsomming">
    <p:spTree>
      <p:nvGrpSpPr>
        <p:cNvPr id="1" name=""/>
        <p:cNvGrpSpPr/>
        <p:nvPr/>
      </p:nvGrpSpPr>
      <p:grpSpPr>
        <a:xfrm>
          <a:off x="0" y="0"/>
          <a:ext cx="0" cy="0"/>
          <a:chOff x="0" y="0"/>
          <a:chExt cx="0" cy="0"/>
        </a:xfrm>
      </p:grpSpPr>
      <p:sp>
        <p:nvSpPr>
          <p:cNvPr id="56" name="Titeltekst"/>
          <p:cNvSpPr txBox="1"/>
          <p:nvPr>
            <p:ph type="title"/>
          </p:nvPr>
        </p:nvSpPr>
        <p:spPr>
          <a:prstGeom prst="rect">
            <a:avLst/>
          </a:prstGeom>
        </p:spPr>
        <p:txBody>
          <a:bodyPr/>
          <a:lstStyle/>
          <a:p>
            <a:pPr/>
            <a:r>
              <a:t>Titeltekst</a:t>
            </a:r>
          </a:p>
        </p:txBody>
      </p:sp>
      <p:sp>
        <p:nvSpPr>
          <p:cNvPr id="57" name="Hoofdtekst - niveau één…"/>
          <p:cNvSpPr txBox="1"/>
          <p:nvPr>
            <p:ph type="body" idx="1"/>
          </p:nvPr>
        </p:nvSpPr>
        <p:spPr>
          <a:prstGeom prst="rect">
            <a:avLst/>
          </a:prstGeom>
        </p:spPr>
        <p:txBody>
          <a:body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58"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el, opsomming en foto">
    <p:spTree>
      <p:nvGrpSpPr>
        <p:cNvPr id="1" name=""/>
        <p:cNvGrpSpPr/>
        <p:nvPr/>
      </p:nvGrpSpPr>
      <p:grpSpPr>
        <a:xfrm>
          <a:off x="0" y="0"/>
          <a:ext cx="0" cy="0"/>
          <a:chOff x="0" y="0"/>
          <a:chExt cx="0" cy="0"/>
        </a:xfrm>
      </p:grpSpPr>
      <p:sp>
        <p:nvSpPr>
          <p:cNvPr id="65" name="Afbeelding"/>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eltekst"/>
          <p:cNvSpPr txBox="1"/>
          <p:nvPr>
            <p:ph type="title"/>
          </p:nvPr>
        </p:nvSpPr>
        <p:spPr>
          <a:prstGeom prst="rect">
            <a:avLst/>
          </a:prstGeom>
        </p:spPr>
        <p:txBody>
          <a:bodyPr/>
          <a:lstStyle/>
          <a:p>
            <a:pPr/>
            <a:r>
              <a:t>Titeltekst</a:t>
            </a:r>
          </a:p>
        </p:txBody>
      </p:sp>
      <p:sp>
        <p:nvSpPr>
          <p:cNvPr id="67" name="Hoofdtekst - niveau één…"/>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68"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Lijst">
    <p:spTree>
      <p:nvGrpSpPr>
        <p:cNvPr id="1" name=""/>
        <p:cNvGrpSpPr/>
        <p:nvPr/>
      </p:nvGrpSpPr>
      <p:grpSpPr>
        <a:xfrm>
          <a:off x="0" y="0"/>
          <a:ext cx="0" cy="0"/>
          <a:chOff x="0" y="0"/>
          <a:chExt cx="0" cy="0"/>
        </a:xfrm>
      </p:grpSpPr>
      <p:sp>
        <p:nvSpPr>
          <p:cNvPr id="75" name="Hoofdtekst - niveau één…"/>
          <p:cNvSpPr txBox="1"/>
          <p:nvPr>
            <p:ph type="body" idx="1"/>
          </p:nvPr>
        </p:nvSpPr>
        <p:spPr>
          <a:xfrm>
            <a:off x="952500" y="1270000"/>
            <a:ext cx="11099800" cy="7213600"/>
          </a:xfrm>
          <a:prstGeom prst="rect">
            <a:avLst/>
          </a:prstGeom>
        </p:spPr>
        <p:txBody>
          <a:body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76"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driemaal">
    <p:spTree>
      <p:nvGrpSpPr>
        <p:cNvPr id="1" name=""/>
        <p:cNvGrpSpPr/>
        <p:nvPr/>
      </p:nvGrpSpPr>
      <p:grpSpPr>
        <a:xfrm>
          <a:off x="0" y="0"/>
          <a:ext cx="0" cy="0"/>
          <a:chOff x="0" y="0"/>
          <a:chExt cx="0" cy="0"/>
        </a:xfrm>
      </p:grpSpPr>
      <p:sp>
        <p:nvSpPr>
          <p:cNvPr id="83" name="Afbeelding"/>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Afbeelding"/>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Afbeelding"/>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Dia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eltekst"/>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Titeltekst</a:t>
            </a:r>
          </a:p>
        </p:txBody>
      </p:sp>
      <p:sp>
        <p:nvSpPr>
          <p:cNvPr id="3" name="Hoofdtekst - niveau één…"/>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Hoofdtekst - niveau één</a:t>
            </a:r>
          </a:p>
          <a:p>
            <a:pPr lvl="1"/>
            <a:r>
              <a:t>Hoofdtekst - niveau twee</a:t>
            </a:r>
          </a:p>
          <a:p>
            <a:pPr lvl="2"/>
            <a:r>
              <a:t>Hoofdtekst - niveau drie</a:t>
            </a:r>
          </a:p>
          <a:p>
            <a:pPr lvl="3"/>
            <a:r>
              <a:t>Hoofdtekst - niveau vier</a:t>
            </a:r>
          </a:p>
          <a:p>
            <a:pPr lvl="4"/>
            <a:r>
              <a:t>Hoofdtekst - niveau vijf</a:t>
            </a:r>
          </a:p>
        </p:txBody>
      </p:sp>
      <p:sp>
        <p:nvSpPr>
          <p:cNvPr id="4" name="Dianummer"/>
          <p:cNvSpPr txBox="1"/>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omments" Target="../comments/commen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Wordt wakker mensenkinderen van de Allerhoogste"/>
          <p:cNvSpPr txBox="1"/>
          <p:nvPr>
            <p:ph type="ctrTitle"/>
          </p:nvPr>
        </p:nvSpPr>
        <p:spPr>
          <a:prstGeom prst="rect">
            <a:avLst/>
          </a:prstGeom>
        </p:spPr>
        <p:txBody>
          <a:bodyPr/>
          <a:lstStyle>
            <a:lvl1pPr defTabSz="514095">
              <a:defRPr sz="7040"/>
            </a:lvl1pPr>
          </a:lstStyle>
          <a:p>
            <a:pPr/>
            <a:r>
              <a:t>Wordt wakker mensenkinderen van de Allerhoogste</a:t>
            </a:r>
          </a:p>
        </p:txBody>
      </p:sp>
      <p:sp>
        <p:nvSpPr>
          <p:cNvPr id="120" name="&quot;De Kracht in ons&quot;"/>
          <p:cNvSpPr txBox="1"/>
          <p:nvPr>
            <p:ph type="subTitle" sz="quarter" idx="1"/>
          </p:nvPr>
        </p:nvSpPr>
        <p:spPr>
          <a:prstGeom prst="rect">
            <a:avLst/>
          </a:prstGeom>
        </p:spPr>
        <p:txBody>
          <a:bodyPr/>
          <a:lstStyle>
            <a:lvl1pPr>
              <a:lnSpc>
                <a:spcPct val="125000"/>
              </a:lnSpc>
            </a:lvl1pPr>
          </a:lstStyle>
          <a:p>
            <a:pPr/>
            <a:r>
              <a:t>"De Kracht in ons"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19"/>
                                        </p:tgtEl>
                                        <p:attrNameLst>
                                          <p:attrName>style.visibility</p:attrName>
                                        </p:attrNameLst>
                                      </p:cBhvr>
                                      <p:to>
                                        <p:strVal val="visible"/>
                                      </p:to>
                                    </p:set>
                                    <p:anim calcmode="lin" valueType="num">
                                      <p:cBhvr>
                                        <p:cTn id="7" dur="1500" fill="hold"/>
                                        <p:tgtEl>
                                          <p:spTgt spid="119"/>
                                        </p:tgtEl>
                                        <p:attrNameLst>
                                          <p:attrName>ppt_x</p:attrName>
                                        </p:attrNameLst>
                                      </p:cBhvr>
                                      <p:tavLst>
                                        <p:tav tm="0">
                                          <p:val>
                                            <p:strVal val="#ppt_x"/>
                                          </p:val>
                                        </p:tav>
                                        <p:tav tm="100000">
                                          <p:val>
                                            <p:strVal val="#ppt_x"/>
                                          </p:val>
                                        </p:tav>
                                      </p:tavLst>
                                    </p:anim>
                                    <p:anim calcmode="lin" valueType="num">
                                      <p:cBhvr>
                                        <p:cTn id="8" dur="1500" fill="hold"/>
                                        <p:tgtEl>
                                          <p:spTgt spid="1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9"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Vrijgekocht met het kostbare bloed van Christus"/>
          <p:cNvSpPr txBox="1"/>
          <p:nvPr>
            <p:ph type="title"/>
          </p:nvPr>
        </p:nvSpPr>
        <p:spPr>
          <a:prstGeom prst="rect">
            <a:avLst/>
          </a:prstGeom>
        </p:spPr>
        <p:txBody>
          <a:bodyPr/>
          <a:lstStyle>
            <a:lvl1pPr defTabSz="484886">
              <a:defRPr sz="6640"/>
            </a:lvl1pPr>
          </a:lstStyle>
          <a:p>
            <a:pPr/>
            <a:r>
              <a:t>Vrijgekocht met het kostbare bloed van Christus </a:t>
            </a:r>
          </a:p>
        </p:txBody>
      </p:sp>
      <p:sp>
        <p:nvSpPr>
          <p:cNvPr id="123" name="Jezus Christus heeft alles volbracht: vanaf Zijn arrestatie en kruisiging tot de opstanding uit de dood…"/>
          <p:cNvSpPr txBox="1"/>
          <p:nvPr>
            <p:ph type="body" idx="1"/>
          </p:nvPr>
        </p:nvSpPr>
        <p:spPr>
          <a:prstGeom prst="rect">
            <a:avLst/>
          </a:prstGeom>
        </p:spPr>
        <p:txBody>
          <a:bodyPr/>
          <a:lstStyle/>
          <a:p>
            <a:pPr marL="411479" indent="-411479" defTabSz="525779">
              <a:spcBef>
                <a:spcPts val="3700"/>
              </a:spcBef>
              <a:defRPr sz="3420"/>
            </a:pPr>
            <a:r>
              <a:t>Jezus Christus heeft alles volbracht: vanaf Zijn arrestatie en kruisiging tot de opstanding uit de dood</a:t>
            </a:r>
          </a:p>
          <a:p>
            <a:pPr marL="411479" indent="-411479" defTabSz="525779">
              <a:spcBef>
                <a:spcPts val="3700"/>
              </a:spcBef>
              <a:defRPr sz="3420"/>
            </a:pPr>
            <a:r>
              <a:t>Zie de evangeliën voorbeeld Lucas 23-24</a:t>
            </a:r>
          </a:p>
          <a:p>
            <a:pPr marL="411479" indent="-411479" defTabSz="525779">
              <a:spcBef>
                <a:spcPts val="3700"/>
              </a:spcBef>
              <a:defRPr sz="3420"/>
            </a:pPr>
            <a:r>
              <a:t>Hierin zien we het lijden van Christus om onze zonde, en in dat lijden aan het kruis zien we dat als Jezus sterft het voorhangsel in de Tempel scheurt.</a:t>
            </a:r>
          </a:p>
          <a:p>
            <a:pPr marL="411479" indent="-411479" defTabSz="525779">
              <a:spcBef>
                <a:spcPts val="3700"/>
              </a:spcBef>
              <a:defRPr sz="3420"/>
            </a:pPr>
            <a:r>
              <a:t>Met het scheuren van het voorhangsel  HERSTELD God de Vader door Jezus Christus de relatie die wij door onze zonde hadden verbroken</a:t>
            </a:r>
          </a:p>
        </p:txBody>
      </p:sp>
    </p:spTree>
  </p:cSld>
  <p:clrMapOvr>
    <a:masterClrMapping/>
  </p:clrMapOvr>
  <mc:AlternateContent xmlns:mc="http://schemas.openxmlformats.org/markup-compatibility/2006">
    <mc:Choice xmlns:p14="http://schemas.microsoft.com/office/powerpoint/2010/main" Requires="p14">
      <p:transition spd="med" advClick="1" p14:dur="1000">
        <p14:rippl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22"/>
                                        </p:tgtEl>
                                        <p:attrNameLst>
                                          <p:attrName>style.visibility</p:attrName>
                                        </p:attrNameLst>
                                      </p:cBhvr>
                                      <p:to>
                                        <p:strVal val="visible"/>
                                      </p:to>
                                    </p:set>
                                    <p:anim calcmode="lin" valueType="num">
                                      <p:cBhvr>
                                        <p:cTn id="7" dur="1500" fill="hold"/>
                                        <p:tgtEl>
                                          <p:spTgt spid="122"/>
                                        </p:tgtEl>
                                        <p:attrNameLst>
                                          <p:attrName>ppt_x</p:attrName>
                                        </p:attrNameLst>
                                      </p:cBhvr>
                                      <p:tavLst>
                                        <p:tav tm="0">
                                          <p:val>
                                            <p:strVal val="#ppt_x"/>
                                          </p:val>
                                        </p:tav>
                                        <p:tav tm="100000">
                                          <p:val>
                                            <p:strVal val="#ppt_x"/>
                                          </p:val>
                                        </p:tav>
                                      </p:tavLst>
                                    </p:anim>
                                    <p:anim calcmode="lin" valueType="num">
                                      <p:cBhvr>
                                        <p:cTn id="8" dur="1500" fill="hold"/>
                                        <p:tgtEl>
                                          <p:spTgt spid="1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2"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Nu kunnen we weer relatie hebben met God zoals God het vanaf het begin bedoeld heeft, lekker samen met Hem wandelen en ons lekker laten leiden door Zijn Geest in Liefde en Genade zodat we net als Jezus hier op aarde wandelen met het hogere doel in ons visier dat we er zijn voor Hem en die ander.…"/>
          <p:cNvSpPr txBox="1"/>
          <p:nvPr>
            <p:ph type="body" idx="1"/>
          </p:nvPr>
        </p:nvSpPr>
        <p:spPr>
          <a:prstGeom prst="rect">
            <a:avLst/>
          </a:prstGeom>
        </p:spPr>
        <p:txBody>
          <a:bodyPr/>
          <a:lstStyle/>
          <a:p>
            <a:pPr marL="397763" indent="-397763" defTabSz="508254">
              <a:spcBef>
                <a:spcPts val="3600"/>
              </a:spcBef>
              <a:defRPr sz="3306"/>
            </a:pPr>
            <a:r>
              <a:t>Nu kunnen we weer relatie hebben met God zoals God het vanaf het begin bedoeld heeft, lekker samen met Hem wandelen en ons lekker laten leiden door Zijn Geest in Liefde en Genade zodat we net als Jezus hier op aarde wandelen met het hogere doel in ons visier dat we er zijn voor Hem en die ander.</a:t>
            </a:r>
          </a:p>
          <a:p>
            <a:pPr marL="397763" indent="-397763" defTabSz="508254">
              <a:spcBef>
                <a:spcPts val="3600"/>
              </a:spcBef>
              <a:defRPr sz="3306"/>
            </a:pPr>
            <a:r>
              <a:t>Moeilijk om te kijken wat die ander nodig heeft, ja vaak wel maar als we leren kijken met Gods ogen oftewel onze Geestelijke ogen dan gaan we meer zien wat God van ons verwacht.</a:t>
            </a:r>
          </a:p>
          <a:p>
            <a:pPr marL="397763" indent="-397763" defTabSz="508254">
              <a:spcBef>
                <a:spcPts val="3600"/>
              </a:spcBef>
              <a:defRPr sz="3306"/>
            </a:pPr>
            <a:r>
              <a:t>Want zo kennen we elkaar dan niet naar het vlees 2 korinthe 5 vers 16</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ID="9" grpId="1" fill="hold">
                                  <p:stCondLst>
                                    <p:cond delay="0"/>
                                  </p:stCondLst>
                                  <p:iterate type="el" backwards="0">
                                    <p:tmAbs val="0"/>
                                  </p:iterate>
                                  <p:childTnLst>
                                    <p:animEffect filter="dissolve" transition="out">
                                      <p:cBhvr>
                                        <p:cTn id="6" dur="1500" fill="hold"/>
                                        <p:tgtEl>
                                          <p:spTgt spid="125"/>
                                        </p:tgtEl>
                                      </p:cBhvr>
                                    </p:animEffect>
                                    <p:set>
                                      <p:cBhvr>
                                        <p:cTn id="7" fill="hold">
                                          <p:stCondLst>
                                            <p:cond delay="1499"/>
                                          </p:stCondLst>
                                        </p:cTn>
                                        <p:tgtEl>
                                          <p:spTgt spid="12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 grpId="2" fill="hold">
                                  <p:stCondLst>
                                    <p:cond delay="0"/>
                                  </p:stCondLst>
                                  <p:iterate type="lt" backwards="0">
                                    <p:tmAbs val="0"/>
                                  </p:iterate>
                                  <p:childTnLst>
                                    <p:set>
                                      <p:cBhvr>
                                        <p:cTn id="11" fill="hold"/>
                                        <p:tgtEl>
                                          <p:spTgt spid="125"/>
                                        </p:tgtEl>
                                        <p:attrNameLst>
                                          <p:attrName>style.visibility</p:attrName>
                                        </p:attrNameLst>
                                      </p:cBhvr>
                                      <p:to>
                                        <p:strVal val="visible"/>
                                      </p:to>
                                    </p:set>
                                    <p:anim calcmode="lin" valueType="num">
                                      <p:cBhvr>
                                        <p:cTn id="12" dur="1000" fill="hold"/>
                                        <p:tgtEl>
                                          <p:spTgt spid="125"/>
                                        </p:tgtEl>
                                        <p:attrNameLst>
                                          <p:attrName>ppt_x</p:attrName>
                                        </p:attrNameLst>
                                      </p:cBhvr>
                                      <p:tavLst>
                                        <p:tav tm="0">
                                          <p:val>
                                            <p:strVal val="0-#ppt_w/2"/>
                                          </p:val>
                                        </p:tav>
                                        <p:tav tm="100000">
                                          <p:val>
                                            <p:strVal val="#ppt_x"/>
                                          </p:val>
                                        </p:tav>
                                      </p:tavLst>
                                    </p:anim>
                                    <p:anim calcmode="lin" valueType="num">
                                      <p:cBhvr>
                                        <p:cTn id="13" dur="1000" fill="hold"/>
                                        <p:tgtEl>
                                          <p:spTgt spid="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5" grpId="1"/>
      <p:bldP build="whole" bldLvl="1" animBg="1" rev="0" advAuto="0" spid="125" grpId="2"/>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Dus als Jezus Christus alles volbracht heeft, is het aan ons om op te staan in de kracht die in ons leeft &quot; Zijn Geest&quot;…"/>
          <p:cNvSpPr txBox="1"/>
          <p:nvPr>
            <p:ph type="body" idx="1"/>
          </p:nvPr>
        </p:nvSpPr>
        <p:spPr>
          <a:prstGeom prst="rect">
            <a:avLst/>
          </a:prstGeom>
        </p:spPr>
        <p:txBody>
          <a:bodyPr/>
          <a:lstStyle/>
          <a:p>
            <a:pPr marL="324611" indent="-324611" defTabSz="414781">
              <a:spcBef>
                <a:spcPts val="2900"/>
              </a:spcBef>
              <a:defRPr sz="2698"/>
            </a:pPr>
            <a:r>
              <a:t>Dus als Jezus Christus alles volbracht heeft, is het aan ons om op te staan in de kracht die in ons leeft " Zijn Geest" </a:t>
            </a:r>
          </a:p>
          <a:p>
            <a:pPr marL="324611" indent="-324611" defTabSz="414781">
              <a:spcBef>
                <a:spcPts val="2900"/>
              </a:spcBef>
              <a:defRPr sz="2698"/>
            </a:pPr>
            <a:r>
              <a:t>Want  Efeziers 1 vers 18 -20 zegt dat de kracht waarmee Jezus Christus uit de dood is opgestaan in ons zit</a:t>
            </a:r>
          </a:p>
          <a:p>
            <a:pPr marL="324611" indent="-324611" defTabSz="414781">
              <a:spcBef>
                <a:spcPts val="2900"/>
              </a:spcBef>
              <a:defRPr sz="2698"/>
            </a:pPr>
            <a:r>
              <a:t>En dus mogen we de Heilige Geest de ruimte geven ( 2 tessalonicensen 1 :19 ) zodat God in ons en door ons kan doen wat noodzakelijk is om ons volledig te herstellen.</a:t>
            </a:r>
          </a:p>
          <a:p>
            <a:pPr marL="324611" indent="-324611" defTabSz="414781">
              <a:spcBef>
                <a:spcPts val="2900"/>
              </a:spcBef>
              <a:defRPr sz="2698"/>
            </a:pPr>
            <a:r>
              <a:t>Dus laten we wakker worden en gaan heersen zoals God het bedoeld heeft inplaats van ons te laten overheersen door de machten van deze wereld die denken het te weten, terwijl wij alle antwoorden hebben door Gods woord.</a:t>
            </a:r>
          </a:p>
          <a:p>
            <a:pPr marL="324611" indent="-324611" defTabSz="414781">
              <a:spcBef>
                <a:spcPts val="2900"/>
              </a:spcBef>
              <a:defRPr sz="2698"/>
            </a:pPr>
            <a:r>
              <a:t>Wij zijn aan elkaar gegeven omdat we allemaal uniek zijn en de ander kunnen helpen met de gave en talenten die God ons heeft gegeven </a:t>
            </a:r>
          </a:p>
        </p:txBody>
      </p:sp>
    </p:spTree>
  </p:cSld>
  <p:clrMapOvr>
    <a:masterClrMapping/>
  </p:clrMapOvr>
  <mc:AlternateContent xmlns:mc="http://schemas.openxmlformats.org/markup-compatibility/2006">
    <mc:Choice xmlns:p14="http://schemas.microsoft.com/office/powerpoint/2010/main" Requires="p14">
      <p:transition spd="slow" advClick="1" p14:dur="15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Dus niet wat mensen willen maar wat God wil ( 1 Petrus 4:2 )…"/>
          <p:cNvSpPr txBox="1"/>
          <p:nvPr>
            <p:ph type="body" idx="1"/>
          </p:nvPr>
        </p:nvSpPr>
        <p:spPr>
          <a:prstGeom prst="rect">
            <a:avLst/>
          </a:prstGeom>
        </p:spPr>
        <p:txBody>
          <a:bodyPr/>
          <a:lstStyle/>
          <a:p>
            <a:pPr/>
            <a:r>
              <a:t>Dus niet wat mensen willen maar wat God wil ( 1 Petrus 4:2 ) </a:t>
            </a:r>
          </a:p>
          <a:p>
            <a:pPr/>
            <a:r>
              <a:t>Onze vrijheid verkregen door het offer van Jezus Christus niet laten roven ( Galaten 5:1 )</a:t>
            </a:r>
          </a:p>
          <a:p>
            <a:pPr/>
            <a:r>
              <a:t>Proclameren dat we nooit maar dan ook nooit gescheiden kunnen worden van Gods liefde door Jezus Christus ( Romeinen 8:38 )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We mogen elkaar opbouwen en bemoedigen door wat Jezus voor ons heeft gedaan en door de genade die God ons telkens weer verleent ( 2 Timotheüs 4:2 )…"/>
          <p:cNvSpPr txBox="1"/>
          <p:nvPr>
            <p:ph type="body" idx="1"/>
          </p:nvPr>
        </p:nvSpPr>
        <p:spPr>
          <a:prstGeom prst="rect">
            <a:avLst/>
          </a:prstGeom>
        </p:spPr>
        <p:txBody>
          <a:bodyPr/>
          <a:lstStyle/>
          <a:p>
            <a:pPr marL="420623" indent="-420623" defTabSz="537463">
              <a:spcBef>
                <a:spcPts val="3800"/>
              </a:spcBef>
              <a:defRPr sz="3496"/>
            </a:pPr>
            <a:r>
              <a:t>We mogen elkaar opbouwen en bemoedigen door wat Jezus voor ons heeft gedaan en door de genade die God ons telkens weer verleent ( 2 Timotheüs 4:2 )</a:t>
            </a:r>
          </a:p>
          <a:p>
            <a:pPr marL="420623" indent="-420623" defTabSz="537463">
              <a:spcBef>
                <a:spcPts val="3800"/>
              </a:spcBef>
              <a:defRPr sz="3496"/>
            </a:pPr>
            <a:r>
              <a:t>Dat we voor ogen mogen houden dat Hij het in ons bewerkt en door ons wil doen, want God is het begin en het einde en Hij is het die ons vrucht doet dragen door Zijn Zoon Jezus Christus  ( Johannes 15:1-8 ) </a:t>
            </a:r>
          </a:p>
          <a:p>
            <a:pPr marL="420623" indent="-420623" defTabSz="537463">
              <a:spcBef>
                <a:spcPts val="3800"/>
              </a:spcBef>
              <a:defRPr sz="3496"/>
            </a:pPr>
            <a:r>
              <a:t>Laten we daarom Jezus voorbeeld volgen en ons volledig op de Vader richten zodat we kunnen doen wat we de Vader zien doen ( Johannes 5:19 )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2"/>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2"/>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